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65" r:id="rId6"/>
    <p:sldId id="283" r:id="rId7"/>
    <p:sldId id="284" r:id="rId8"/>
    <p:sldId id="264" r:id="rId9"/>
    <p:sldId id="287" r:id="rId10"/>
    <p:sldId id="288" r:id="rId11"/>
    <p:sldId id="267" r:id="rId12"/>
    <p:sldId id="289" r:id="rId13"/>
    <p:sldId id="268" r:id="rId14"/>
    <p:sldId id="263" r:id="rId15"/>
    <p:sldId id="262" r:id="rId16"/>
    <p:sldId id="269" r:id="rId17"/>
    <p:sldId id="270" r:id="rId18"/>
    <p:sldId id="271" r:id="rId19"/>
    <p:sldId id="272" r:id="rId20"/>
    <p:sldId id="273" r:id="rId21"/>
    <p:sldId id="290" r:id="rId22"/>
    <p:sldId id="274" r:id="rId23"/>
    <p:sldId id="275" r:id="rId24"/>
    <p:sldId id="276" r:id="rId25"/>
    <p:sldId id="277" r:id="rId26"/>
    <p:sldId id="281" r:id="rId27"/>
    <p:sldId id="278" r:id="rId28"/>
    <p:sldId id="279" r:id="rId29"/>
    <p:sldId id="280" r:id="rId30"/>
    <p:sldId id="291" r:id="rId31"/>
    <p:sldId id="282" r:id="rId32"/>
    <p:sldId id="285" r:id="rId33"/>
    <p:sldId id="286" r:id="rId34"/>
    <p:sldId id="292" r:id="rId35"/>
    <p:sldId id="293" r:id="rId36"/>
  </p:sldIdLst>
  <p:sldSz cx="9144000" cy="6858000" type="screen4x3"/>
  <p:notesSz cx="6858000" cy="9144000"/>
  <p:embeddedFontLst>
    <p:embeddedFont>
      <p:font typeface="Mitzvah" pitchFamily="2" charset="0"/>
      <p:regular r:id="rId37"/>
    </p:embeddedFont>
    <p:embeddedFont>
      <p:font typeface="MaidenWord" panose="00000400000000000000" pitchFamily="2" charset="0"/>
      <p:regular r:id="rId38"/>
    </p:embeddedFont>
    <p:embeddedFont>
      <p:font typeface="Arial Black" panose="020B0A04020102090204" pitchFamily="34" charset="0"/>
      <p:bold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B6414"/>
    <a:srgbClr val="B67D16"/>
    <a:srgbClr val="CC3300"/>
    <a:srgbClr val="996600"/>
    <a:srgbClr val="EAD536"/>
    <a:srgbClr val="BC921A"/>
    <a:srgbClr val="993300"/>
    <a:srgbClr val="7A0029"/>
    <a:srgbClr val="D59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EEE1-9A8B-41A4-A0AC-A6728E83198B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9005" y="68237"/>
            <a:ext cx="8107197" cy="6789763"/>
            <a:chOff x="409005" y="68237"/>
            <a:chExt cx="8107197" cy="7024295"/>
          </a:xfrm>
          <a:effectLst>
            <a:outerShdw blurRad="152400" dist="3810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7084594" y="293706"/>
              <a:ext cx="831855" cy="12727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6877444" y="5964086"/>
              <a:ext cx="1039005" cy="93295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1199495" y="68237"/>
              <a:ext cx="842247" cy="117370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" t="14708" r="8000" b="15108"/>
            <a:stretch/>
          </p:blipFill>
          <p:spPr>
            <a:xfrm>
              <a:off x="409005" y="773946"/>
              <a:ext cx="8107197" cy="549785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739036" y="5796339"/>
              <a:ext cx="2041742" cy="129619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6221307" y="5837484"/>
              <a:ext cx="2210364" cy="2235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69489" y="2133428"/>
            <a:ext cx="3497190" cy="156966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8000" b="1" dirty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2</a:t>
            </a:r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 Kings</a:t>
            </a:r>
            <a:endParaRPr lang="en-US" sz="80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885" y="3843699"/>
            <a:ext cx="359272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23-25</a:t>
            </a:r>
            <a:endParaRPr lang="en-US" sz="66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540000" y="502025"/>
            <a:ext cx="4255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free CD of this message will be available immediately following the service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753" y="5587674"/>
            <a:ext cx="425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podcast will also be available later this week at calvaryokc.com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670094" y="361554"/>
            <a:ext cx="15240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670094" y="361554"/>
            <a:ext cx="15240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572000" y="1075042"/>
            <a:ext cx="294162" cy="160364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4960924" y="1561576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Josiah, 640-609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572000" y="2664910"/>
            <a:ext cx="294162" cy="10109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4960924" y="2514600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Jehoahaz, 609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6" name="6-Point Star 44"/>
          <p:cNvSpPr/>
          <p:nvPr/>
        </p:nvSpPr>
        <p:spPr>
          <a:xfrm>
            <a:off x="4551847" y="6020709"/>
            <a:ext cx="228999" cy="343507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  <a:gd name="connsiteX0" fmla="*/ 0 w 343502"/>
              <a:gd name="connsiteY0" fmla="*/ 3 h 515255"/>
              <a:gd name="connsiteX1" fmla="*/ 228999 w 343502"/>
              <a:gd name="connsiteY1" fmla="*/ 0 h 515255"/>
              <a:gd name="connsiteX2" fmla="*/ 343502 w 343502"/>
              <a:gd name="connsiteY2" fmla="*/ 515255 h 515255"/>
              <a:gd name="connsiteX3" fmla="*/ 228999 w 343502"/>
              <a:gd name="connsiteY3" fmla="*/ 343507 h 515255"/>
              <a:gd name="connsiteX4" fmla="*/ 0 w 343502"/>
              <a:gd name="connsiteY4" fmla="*/ 343504 h 515255"/>
              <a:gd name="connsiteX5" fmla="*/ 114497 w 343502"/>
              <a:gd name="connsiteY5" fmla="*/ 171754 h 515255"/>
              <a:gd name="connsiteX6" fmla="*/ 0 w 343502"/>
              <a:gd name="connsiteY6" fmla="*/ 3 h 515255"/>
              <a:gd name="connsiteX0" fmla="*/ 0 w 228999"/>
              <a:gd name="connsiteY0" fmla="*/ 3 h 343507"/>
              <a:gd name="connsiteX1" fmla="*/ 228999 w 228999"/>
              <a:gd name="connsiteY1" fmla="*/ 0 h 343507"/>
              <a:gd name="connsiteX2" fmla="*/ 228999 w 228999"/>
              <a:gd name="connsiteY2" fmla="*/ 343507 h 343507"/>
              <a:gd name="connsiteX3" fmla="*/ 0 w 228999"/>
              <a:gd name="connsiteY3" fmla="*/ 343504 h 343507"/>
              <a:gd name="connsiteX4" fmla="*/ 114497 w 228999"/>
              <a:gd name="connsiteY4" fmla="*/ 171754 h 343507"/>
              <a:gd name="connsiteX5" fmla="*/ 0 w 228999"/>
              <a:gd name="connsiteY5" fmla="*/ 3 h 34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99" h="343507">
                <a:moveTo>
                  <a:pt x="0" y="3"/>
                </a:moveTo>
                <a:lnTo>
                  <a:pt x="228999" y="0"/>
                </a:lnTo>
                <a:lnTo>
                  <a:pt x="228999" y="343507"/>
                </a:lnTo>
                <a:lnTo>
                  <a:pt x="0" y="343504"/>
                </a:lnTo>
                <a:lnTo>
                  <a:pt x="114497" y="171754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572000" y="2767945"/>
            <a:ext cx="294162" cy="68010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4960924" y="2910183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Jehoiakim, 608-598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5" grpId="0" animBg="1"/>
      <p:bldP spid="38" grpId="0"/>
      <p:bldP spid="44" grpId="0" animBg="1"/>
      <p:bldP spid="45" grpId="0"/>
      <p:bldP spid="46" grpId="0" animBg="1"/>
      <p:bldP spid="47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Jehoiakim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 will raise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0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20241" y="3184635"/>
            <a:ext cx="8166559" cy="930165"/>
            <a:chOff x="520241" y="1143000"/>
            <a:chExt cx="8166559" cy="930165"/>
          </a:xfrm>
          <a:effectLst>
            <a:outerShdw blurRad="50800" dist="127000" dir="2700000" algn="tl" rotWithShape="0">
              <a:prstClr val="black">
                <a:alpha val="34000"/>
              </a:prstClr>
            </a:outerShdw>
          </a:effectLst>
        </p:grpSpPr>
        <p:grpSp>
          <p:nvGrpSpPr>
            <p:cNvPr id="24" name="Group 23"/>
            <p:cNvGrpSpPr/>
            <p:nvPr/>
          </p:nvGrpSpPr>
          <p:grpSpPr>
            <a:xfrm>
              <a:off x="520241" y="1143000"/>
              <a:ext cx="8166559" cy="930165"/>
              <a:chOff x="520241" y="1143000"/>
              <a:chExt cx="6337759" cy="93016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20241" y="1143000"/>
                <a:ext cx="6337759" cy="9144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54000" h="1651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371600" y="1143000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291255" y="1143000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210910" y="1143000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114800" y="1148255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018690" y="1153510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922580" y="1158765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1027775" y="1445954"/>
              <a:ext cx="1198293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620 BC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01174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610 BC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95930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600 BC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56182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590 BC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33686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580 BC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85312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600 BC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0241" y="4191000"/>
            <a:ext cx="6185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Isaiah, Micah (posthumously),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3400" y="4709750"/>
            <a:ext cx="6185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Habakkuk and Jeremiah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1000" y="1066800"/>
            <a:ext cx="25908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1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st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 deportation – 605 BC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(Daniel, et al)</a:t>
            </a:r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>
          <a:xfrm>
            <a:off x="1676400" y="2267129"/>
            <a:ext cx="549668" cy="85707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Jehoiakim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22770" y="1375882"/>
            <a:ext cx="797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Coniah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(Jeremiah)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1452" y="1981200"/>
            <a:ext cx="797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Jeconiah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Chronicles)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Nehushta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female form of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Nehushtan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brass thing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 Kings 18:4)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6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9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Perverted persons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KJV,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sodomites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qadesh</a:t>
            </a:r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(from Hebrew word for 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holy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670094" y="361554"/>
            <a:ext cx="15240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670094" y="361554"/>
            <a:ext cx="15240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572000" y="1075042"/>
            <a:ext cx="294162" cy="160364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4960924" y="1561576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Josiah, 640-609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572000" y="2664910"/>
            <a:ext cx="294162" cy="10109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4960924" y="2514600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Jehoahaz, 609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6" name="6-Point Star 44"/>
          <p:cNvSpPr/>
          <p:nvPr/>
        </p:nvSpPr>
        <p:spPr>
          <a:xfrm>
            <a:off x="4551847" y="6020709"/>
            <a:ext cx="228999" cy="343507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  <a:gd name="connsiteX0" fmla="*/ 0 w 343502"/>
              <a:gd name="connsiteY0" fmla="*/ 3 h 515255"/>
              <a:gd name="connsiteX1" fmla="*/ 228999 w 343502"/>
              <a:gd name="connsiteY1" fmla="*/ 0 h 515255"/>
              <a:gd name="connsiteX2" fmla="*/ 343502 w 343502"/>
              <a:gd name="connsiteY2" fmla="*/ 515255 h 515255"/>
              <a:gd name="connsiteX3" fmla="*/ 228999 w 343502"/>
              <a:gd name="connsiteY3" fmla="*/ 343507 h 515255"/>
              <a:gd name="connsiteX4" fmla="*/ 0 w 343502"/>
              <a:gd name="connsiteY4" fmla="*/ 343504 h 515255"/>
              <a:gd name="connsiteX5" fmla="*/ 114497 w 343502"/>
              <a:gd name="connsiteY5" fmla="*/ 171754 h 515255"/>
              <a:gd name="connsiteX6" fmla="*/ 0 w 343502"/>
              <a:gd name="connsiteY6" fmla="*/ 3 h 515255"/>
              <a:gd name="connsiteX0" fmla="*/ 0 w 228999"/>
              <a:gd name="connsiteY0" fmla="*/ 3 h 343507"/>
              <a:gd name="connsiteX1" fmla="*/ 228999 w 228999"/>
              <a:gd name="connsiteY1" fmla="*/ 0 h 343507"/>
              <a:gd name="connsiteX2" fmla="*/ 228999 w 228999"/>
              <a:gd name="connsiteY2" fmla="*/ 343507 h 343507"/>
              <a:gd name="connsiteX3" fmla="*/ 0 w 228999"/>
              <a:gd name="connsiteY3" fmla="*/ 343504 h 343507"/>
              <a:gd name="connsiteX4" fmla="*/ 114497 w 228999"/>
              <a:gd name="connsiteY4" fmla="*/ 171754 h 343507"/>
              <a:gd name="connsiteX5" fmla="*/ 0 w 228999"/>
              <a:gd name="connsiteY5" fmla="*/ 3 h 34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99" h="343507">
                <a:moveTo>
                  <a:pt x="0" y="3"/>
                </a:moveTo>
                <a:lnTo>
                  <a:pt x="228999" y="0"/>
                </a:lnTo>
                <a:lnTo>
                  <a:pt x="228999" y="343507"/>
                </a:lnTo>
                <a:lnTo>
                  <a:pt x="0" y="343504"/>
                </a:lnTo>
                <a:lnTo>
                  <a:pt x="114497" y="171754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572000" y="2767945"/>
            <a:ext cx="294162" cy="68010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4960924" y="2910183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Jehoiakim, 608-598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72000" y="3429000"/>
            <a:ext cx="294162" cy="11120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960924" y="3276600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Jehoiachin, 597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5" grpId="0" animBg="1"/>
      <p:bldP spid="38" grpId="0"/>
      <p:bldP spid="44" grpId="0" animBg="1"/>
      <p:bldP spid="45" grpId="0"/>
      <p:bldP spid="46" grpId="0" animBg="1"/>
      <p:bldP spid="47" grpId="0" animBg="1"/>
      <p:bldP spid="48" grpId="0"/>
      <p:bldP spid="32" grpId="0" animBg="1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Jehoiachin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 will establish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4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20241" y="3184635"/>
            <a:ext cx="8166559" cy="930165"/>
            <a:chOff x="520241" y="1143000"/>
            <a:chExt cx="8166559" cy="930165"/>
          </a:xfrm>
          <a:effectLst>
            <a:outerShdw blurRad="50800" dist="127000" dir="2700000" algn="tl" rotWithShape="0">
              <a:prstClr val="black">
                <a:alpha val="34000"/>
              </a:prstClr>
            </a:outerShdw>
          </a:effectLst>
        </p:grpSpPr>
        <p:grpSp>
          <p:nvGrpSpPr>
            <p:cNvPr id="24" name="Group 23"/>
            <p:cNvGrpSpPr/>
            <p:nvPr/>
          </p:nvGrpSpPr>
          <p:grpSpPr>
            <a:xfrm>
              <a:off x="520241" y="1143000"/>
              <a:ext cx="8166559" cy="930165"/>
              <a:chOff x="520241" y="1143000"/>
              <a:chExt cx="6337759" cy="93016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20241" y="1143000"/>
                <a:ext cx="6337759" cy="9144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54000" h="1651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371600" y="1143000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291255" y="1143000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210910" y="1143000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114800" y="1148255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018690" y="1153510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922580" y="1158765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1027775" y="1445954"/>
              <a:ext cx="1198293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620 BC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01174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610 BC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95930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600 BC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56182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590 BC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33686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580 BC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85312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600 BC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" y="1066800"/>
            <a:ext cx="25908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1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st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 deportation – 605 BC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(Daniel, et al)</a:t>
            </a: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1676400" y="2267129"/>
            <a:ext cx="549668" cy="85707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24200" y="1066800"/>
            <a:ext cx="25908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2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nd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 deportation – 597 BC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(Ezekiel, et al)</a:t>
            </a:r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>
          <a:xfrm>
            <a:off x="4419600" y="2267129"/>
            <a:ext cx="228600" cy="85707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670094" y="361554"/>
            <a:ext cx="15240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670094" y="361554"/>
            <a:ext cx="15240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572000" y="1075042"/>
            <a:ext cx="294162" cy="160364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4960924" y="1561576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Josiah, 640-609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572000" y="2664910"/>
            <a:ext cx="294162" cy="10109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4960924" y="2514600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Jehoahaz, 609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6" name="6-Point Star 44"/>
          <p:cNvSpPr/>
          <p:nvPr/>
        </p:nvSpPr>
        <p:spPr>
          <a:xfrm>
            <a:off x="4551847" y="6020709"/>
            <a:ext cx="228999" cy="343507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  <a:gd name="connsiteX0" fmla="*/ 0 w 343502"/>
              <a:gd name="connsiteY0" fmla="*/ 3 h 515255"/>
              <a:gd name="connsiteX1" fmla="*/ 228999 w 343502"/>
              <a:gd name="connsiteY1" fmla="*/ 0 h 515255"/>
              <a:gd name="connsiteX2" fmla="*/ 343502 w 343502"/>
              <a:gd name="connsiteY2" fmla="*/ 515255 h 515255"/>
              <a:gd name="connsiteX3" fmla="*/ 228999 w 343502"/>
              <a:gd name="connsiteY3" fmla="*/ 343507 h 515255"/>
              <a:gd name="connsiteX4" fmla="*/ 0 w 343502"/>
              <a:gd name="connsiteY4" fmla="*/ 343504 h 515255"/>
              <a:gd name="connsiteX5" fmla="*/ 114497 w 343502"/>
              <a:gd name="connsiteY5" fmla="*/ 171754 h 515255"/>
              <a:gd name="connsiteX6" fmla="*/ 0 w 343502"/>
              <a:gd name="connsiteY6" fmla="*/ 3 h 515255"/>
              <a:gd name="connsiteX0" fmla="*/ 0 w 228999"/>
              <a:gd name="connsiteY0" fmla="*/ 3 h 343507"/>
              <a:gd name="connsiteX1" fmla="*/ 228999 w 228999"/>
              <a:gd name="connsiteY1" fmla="*/ 0 h 343507"/>
              <a:gd name="connsiteX2" fmla="*/ 228999 w 228999"/>
              <a:gd name="connsiteY2" fmla="*/ 343507 h 343507"/>
              <a:gd name="connsiteX3" fmla="*/ 0 w 228999"/>
              <a:gd name="connsiteY3" fmla="*/ 343504 h 343507"/>
              <a:gd name="connsiteX4" fmla="*/ 114497 w 228999"/>
              <a:gd name="connsiteY4" fmla="*/ 171754 h 343507"/>
              <a:gd name="connsiteX5" fmla="*/ 0 w 228999"/>
              <a:gd name="connsiteY5" fmla="*/ 3 h 34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99" h="343507">
                <a:moveTo>
                  <a:pt x="0" y="3"/>
                </a:moveTo>
                <a:lnTo>
                  <a:pt x="228999" y="0"/>
                </a:lnTo>
                <a:lnTo>
                  <a:pt x="228999" y="343507"/>
                </a:lnTo>
                <a:lnTo>
                  <a:pt x="0" y="343504"/>
                </a:lnTo>
                <a:lnTo>
                  <a:pt x="114497" y="171754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572000" y="2767945"/>
            <a:ext cx="294162" cy="68010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4960924" y="2910183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Jehoiakim, 608-598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72000" y="3429000"/>
            <a:ext cx="294162" cy="11120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960924" y="3276600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Jehoiachin, 597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572000" y="3536295"/>
            <a:ext cx="294162" cy="68010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4960924" y="3687000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Zedekiah, 597-586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5" grpId="0" animBg="1"/>
      <p:bldP spid="38" grpId="0"/>
      <p:bldP spid="44" grpId="0" animBg="1"/>
      <p:bldP spid="45" grpId="0"/>
      <p:bldP spid="46" grpId="0" animBg="1"/>
      <p:bldP spid="47" grpId="0" animBg="1"/>
      <p:bldP spid="48" grpId="0"/>
      <p:bldP spid="32" grpId="0" animBg="1"/>
      <p:bldP spid="33" grpId="0"/>
      <p:bldP spid="39" grpId="0" animBg="1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Mattaniah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 of Yahweh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391405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Zedekiah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 is righteous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103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20241" y="3184635"/>
            <a:ext cx="8166559" cy="930165"/>
            <a:chOff x="520241" y="1143000"/>
            <a:chExt cx="8166559" cy="930165"/>
          </a:xfrm>
          <a:effectLst>
            <a:outerShdw blurRad="50800" dist="127000" dir="2700000" algn="tl" rotWithShape="0">
              <a:prstClr val="black">
                <a:alpha val="34000"/>
              </a:prstClr>
            </a:outerShdw>
          </a:effectLst>
        </p:grpSpPr>
        <p:grpSp>
          <p:nvGrpSpPr>
            <p:cNvPr id="24" name="Group 23"/>
            <p:cNvGrpSpPr/>
            <p:nvPr/>
          </p:nvGrpSpPr>
          <p:grpSpPr>
            <a:xfrm>
              <a:off x="520241" y="1143000"/>
              <a:ext cx="8166559" cy="930165"/>
              <a:chOff x="520241" y="1143000"/>
              <a:chExt cx="6337759" cy="93016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20241" y="1143000"/>
                <a:ext cx="6337759" cy="914400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254000" h="1651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371600" y="1143000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291255" y="1143000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210910" y="1143000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114800" y="1148255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018690" y="1153510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922580" y="1158765"/>
                <a:ext cx="0" cy="9144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1027775" y="1445954"/>
              <a:ext cx="1198293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610 BC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01174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605 BC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95930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600 BC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56182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595 BC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33686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590 BC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3779" y="1421922"/>
              <a:ext cx="119332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aidenWord" panose="00000400000000000000" pitchFamily="2" charset="0"/>
                </a:rPr>
                <a:t>585 BC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" y="1066800"/>
            <a:ext cx="25908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1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st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 deportation – 605 BC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(Daniel, et al)</a:t>
            </a: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>
            <a:off x="1676400" y="2267129"/>
            <a:ext cx="1125892" cy="85707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48000" y="1066800"/>
            <a:ext cx="25908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2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nd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 deportation – 597 BC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(Ezekiel, et al)</a:t>
            </a:r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>
          <a:xfrm flipH="1">
            <a:off x="4177477" y="2267129"/>
            <a:ext cx="165923" cy="85707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731931" y="1066800"/>
            <a:ext cx="2590800" cy="12003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3</a:t>
            </a:r>
            <a:r>
              <a:rPr lang="en-US" sz="2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rd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 deportation – 586 BC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(Temple razed)</a:t>
            </a:r>
          </a:p>
        </p:txBody>
      </p:sp>
      <p:cxnSp>
        <p:nvCxnSpPr>
          <p:cNvPr id="47" name="Straight Arrow Connector 46"/>
          <p:cNvCxnSpPr>
            <a:stCxn id="44" idx="2"/>
          </p:cNvCxnSpPr>
          <p:nvPr/>
        </p:nvCxnSpPr>
        <p:spPr>
          <a:xfrm>
            <a:off x="7027331" y="2267129"/>
            <a:ext cx="287869" cy="85707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Ezekiel 12:13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also spread My net over him, and he shall be caught in My snare. I will bring him to Babylon,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land of the Chaldeans; yet he shall not see it, though he shall die there.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7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Captain of the guard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better,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chief executioner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Gedaliah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 has become great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0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Topheth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fire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0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26:17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passes by and meddles in a quarrel not his own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like one who takes a dog by the ears.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1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TextBox 17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670094" y="361554"/>
            <a:ext cx="15240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670094" y="361554"/>
            <a:ext cx="15240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572000" y="1075042"/>
            <a:ext cx="294162" cy="160364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4960924" y="1561576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Josiah, 640-609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572000" y="2664910"/>
            <a:ext cx="294162" cy="10109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4960924" y="2514600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Jehoahaz, 609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6" name="6-Point Star 44"/>
          <p:cNvSpPr/>
          <p:nvPr/>
        </p:nvSpPr>
        <p:spPr>
          <a:xfrm>
            <a:off x="4551847" y="6020709"/>
            <a:ext cx="228999" cy="343507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  <a:gd name="connsiteX0" fmla="*/ 0 w 343502"/>
              <a:gd name="connsiteY0" fmla="*/ 3 h 515255"/>
              <a:gd name="connsiteX1" fmla="*/ 228999 w 343502"/>
              <a:gd name="connsiteY1" fmla="*/ 0 h 515255"/>
              <a:gd name="connsiteX2" fmla="*/ 343502 w 343502"/>
              <a:gd name="connsiteY2" fmla="*/ 515255 h 515255"/>
              <a:gd name="connsiteX3" fmla="*/ 228999 w 343502"/>
              <a:gd name="connsiteY3" fmla="*/ 343507 h 515255"/>
              <a:gd name="connsiteX4" fmla="*/ 0 w 343502"/>
              <a:gd name="connsiteY4" fmla="*/ 343504 h 515255"/>
              <a:gd name="connsiteX5" fmla="*/ 114497 w 343502"/>
              <a:gd name="connsiteY5" fmla="*/ 171754 h 515255"/>
              <a:gd name="connsiteX6" fmla="*/ 0 w 343502"/>
              <a:gd name="connsiteY6" fmla="*/ 3 h 515255"/>
              <a:gd name="connsiteX0" fmla="*/ 0 w 228999"/>
              <a:gd name="connsiteY0" fmla="*/ 3 h 343507"/>
              <a:gd name="connsiteX1" fmla="*/ 228999 w 228999"/>
              <a:gd name="connsiteY1" fmla="*/ 0 h 343507"/>
              <a:gd name="connsiteX2" fmla="*/ 228999 w 228999"/>
              <a:gd name="connsiteY2" fmla="*/ 343507 h 343507"/>
              <a:gd name="connsiteX3" fmla="*/ 0 w 228999"/>
              <a:gd name="connsiteY3" fmla="*/ 343504 h 343507"/>
              <a:gd name="connsiteX4" fmla="*/ 114497 w 228999"/>
              <a:gd name="connsiteY4" fmla="*/ 171754 h 343507"/>
              <a:gd name="connsiteX5" fmla="*/ 0 w 228999"/>
              <a:gd name="connsiteY5" fmla="*/ 3 h 34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99" h="343507">
                <a:moveTo>
                  <a:pt x="0" y="3"/>
                </a:moveTo>
                <a:lnTo>
                  <a:pt x="228999" y="0"/>
                </a:lnTo>
                <a:lnTo>
                  <a:pt x="228999" y="343507"/>
                </a:lnTo>
                <a:lnTo>
                  <a:pt x="0" y="343504"/>
                </a:lnTo>
                <a:lnTo>
                  <a:pt x="114497" y="171754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8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5" grpId="0" animBg="1"/>
      <p:bldP spid="38" grpId="0"/>
      <p:bldP spid="44" grpId="0" animBg="1"/>
      <p:bldP spid="45" grpId="0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Jehoahaz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Yahweh has seized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23-25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King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ings">
      <a:majorFont>
        <a:latin typeface="MaidenWord"/>
        <a:ea typeface=""/>
        <a:cs typeface=""/>
      </a:majorFont>
      <a:minorFont>
        <a:latin typeface="MaidenWor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idenWord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ings.potx" id="{66D17BD1-C6E7-4FF0-9D6D-56934ED5EE5B}" vid="{DE0AA5EA-81AB-4992-8BE1-95F5B3A4E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Kings</Template>
  <TotalTime>1784</TotalTime>
  <Words>450</Words>
  <Application>Microsoft Office PowerPoint</Application>
  <PresentationFormat>On-screen Show (4:3)</PresentationFormat>
  <Paragraphs>108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Mitzvah</vt:lpstr>
      <vt:lpstr>MaidenWord</vt:lpstr>
      <vt:lpstr>Times New Roman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20</cp:revision>
  <dcterms:created xsi:type="dcterms:W3CDTF">2015-02-02T15:59:04Z</dcterms:created>
  <dcterms:modified xsi:type="dcterms:W3CDTF">2015-02-04T23:38:52Z</dcterms:modified>
</cp:coreProperties>
</file>